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2" r:id="rId3"/>
    <p:sldId id="262" r:id="rId4"/>
    <p:sldId id="263" r:id="rId5"/>
    <p:sldId id="264" r:id="rId6"/>
    <p:sldId id="265" r:id="rId7"/>
    <p:sldId id="268" r:id="rId8"/>
    <p:sldId id="269" r:id="rId9"/>
    <p:sldId id="266" r:id="rId10"/>
    <p:sldId id="270" r:id="rId11"/>
    <p:sldId id="267" r:id="rId12"/>
    <p:sldId id="271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96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84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692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927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12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92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673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613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97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67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69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56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58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702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39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97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11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7EC7AE7-EBE0-4971-BF54-A49817D027FD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C891638-FDE5-48EB-AB59-9B4D758FDB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781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C170B-575B-48A1-8612-C36D6C6960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RPG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BA570D2-53F9-42D7-8079-127B0C847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潘子珉</a:t>
            </a:r>
          </a:p>
        </p:txBody>
      </p:sp>
    </p:spTree>
    <p:extLst>
      <p:ext uri="{BB962C8B-B14F-4D97-AF65-F5344CB8AC3E}">
        <p14:creationId xmlns:p14="http://schemas.microsoft.com/office/powerpoint/2010/main" val="3233489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BD00C-519B-4EBB-A036-CFA8053C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CF7F1F-2876-4DBE-8500-6A593357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C760EC-CC6B-4DC2-BDC9-641D419B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9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EED08-591E-4D0B-849A-E581440A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616B0F-F655-466C-BE8D-0C1087777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E95EF6-16B6-46D6-BE28-BE6FECCF5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5076399-8E63-4372-B750-90E7D9437C39}"/>
              </a:ext>
            </a:extLst>
          </p:cNvPr>
          <p:cNvSpPr txBox="1"/>
          <p:nvPr/>
        </p:nvSpPr>
        <p:spPr>
          <a:xfrm>
            <a:off x="3482188" y="4750150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Object - Floor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80F4D6-B1F1-45A1-906B-B936EA0348A5}"/>
              </a:ext>
            </a:extLst>
          </p:cNvPr>
          <p:cNvSpPr txBox="1"/>
          <p:nvPr/>
        </p:nvSpPr>
        <p:spPr>
          <a:xfrm>
            <a:off x="752008" y="4576669"/>
            <a:ext cx="17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移動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AEE2DDF-0BB5-4A5B-A207-A9CD92CB1216}"/>
              </a:ext>
            </a:extLst>
          </p:cNvPr>
          <p:cNvSpPr txBox="1"/>
          <p:nvPr/>
        </p:nvSpPr>
        <p:spPr>
          <a:xfrm>
            <a:off x="3299030" y="2917055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character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B0E749-2B25-4846-BEC3-2F43391F3E24}"/>
              </a:ext>
            </a:extLst>
          </p:cNvPr>
          <p:cNvSpPr txBox="1"/>
          <p:nvPr/>
        </p:nvSpPr>
        <p:spPr>
          <a:xfrm>
            <a:off x="3374530" y="4207337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Object - Tree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0EACCAF-B2C9-4C69-9260-58AD23137E84}"/>
              </a:ext>
            </a:extLst>
          </p:cNvPr>
          <p:cNvSpPr txBox="1"/>
          <p:nvPr/>
        </p:nvSpPr>
        <p:spPr>
          <a:xfrm>
            <a:off x="3220733" y="1994915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timer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B43FC3-70EF-4AC2-9EA3-FBC249E55F9E}"/>
              </a:ext>
            </a:extLst>
          </p:cNvPr>
          <p:cNvSpPr txBox="1"/>
          <p:nvPr/>
        </p:nvSpPr>
        <p:spPr>
          <a:xfrm>
            <a:off x="3482188" y="5207365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Object - Monster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4DFA220-3851-48C0-BE60-A2357E533472}"/>
              </a:ext>
            </a:extLst>
          </p:cNvPr>
          <p:cNvCxnSpPr>
            <a:stCxn id="5" idx="3"/>
          </p:cNvCxnSpPr>
          <p:nvPr/>
        </p:nvCxnSpPr>
        <p:spPr>
          <a:xfrm flipV="1">
            <a:off x="2521328" y="4392003"/>
            <a:ext cx="2210063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BFB6C0F-EED5-4E7A-97C6-7C434024904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521328" y="4761335"/>
            <a:ext cx="2126173" cy="114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83D6F1E-E814-4984-94B1-49EBA4014DC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521328" y="4761335"/>
            <a:ext cx="2126173" cy="630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8B43DE-51AE-4EF5-BE27-C3FAAD2A7E3F}"/>
              </a:ext>
            </a:extLst>
          </p:cNvPr>
          <p:cNvSpPr txBox="1"/>
          <p:nvPr/>
        </p:nvSpPr>
        <p:spPr>
          <a:xfrm>
            <a:off x="9060109" y="3703998"/>
            <a:ext cx="130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渲染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94A4549-2EDE-4D4F-96D1-DBED94AE084C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796793" y="2219853"/>
            <a:ext cx="3914425" cy="1484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522C93E-1F01-43A7-9A79-938AFAAC6FA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096001" y="3101722"/>
            <a:ext cx="2964108" cy="786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33AFDB6-7F77-4FB5-84B8-0A6A209C3F8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50466" y="3888664"/>
            <a:ext cx="2709643" cy="5125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C941E23-68B9-4B21-9491-5D9BF0AD6E0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97031" y="3888664"/>
            <a:ext cx="2663078" cy="1057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421CB6-B523-4BD8-B06A-E4626D880426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543413" y="3888664"/>
            <a:ext cx="2516696" cy="1503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標題 1">
            <a:extLst>
              <a:ext uri="{FF2B5EF4-FFF2-40B4-BE49-F238E27FC236}">
                <a16:creationId xmlns:a16="http://schemas.microsoft.com/office/drawing/2014/main" id="{FF750FF0-E2E0-4827-8946-67B98C8C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dirty="0"/>
              <a:t>地圖渲染</a:t>
            </a:r>
          </a:p>
        </p:txBody>
      </p:sp>
    </p:spTree>
    <p:extLst>
      <p:ext uri="{BB962C8B-B14F-4D97-AF65-F5344CB8AC3E}">
        <p14:creationId xmlns:p14="http://schemas.microsoft.com/office/powerpoint/2010/main" val="206409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95CA3-784C-4B15-9F38-4C25F8AF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遇到的問題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781BED-7985-4640-9400-2B96CE3C7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CustomCursor</a:t>
            </a:r>
            <a:r>
              <a:rPr lang="zh-TW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Consolas" panose="020B0609020204030204" pitchFamily="49" charset="0"/>
              </a:rPr>
              <a:t>Window</a:t>
            </a:r>
            <a:r>
              <a:rPr lang="zh-TW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預設</a:t>
            </a:r>
            <a:r>
              <a:rPr lang="en-US" altLang="zh-TW" sz="1800" dirty="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  <a:r>
              <a:rPr lang="zh-TW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r>
              <a:rPr lang="en-US" altLang="zh-TW" sz="1800" dirty="0">
                <a:solidFill>
                  <a:schemeClr val="tx1"/>
                </a:solidFill>
                <a:latin typeface="Consolas" panose="020B0609020204030204" pitchFamily="49" charset="0"/>
              </a:rPr>
              <a:t>32</a:t>
            </a:r>
          </a:p>
          <a:p>
            <a:r>
              <a:rPr lang="zh-TW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地圖使用</a:t>
            </a:r>
            <a:r>
              <a:rPr lang="en-US" altLang="zh-TW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jlabel</a:t>
            </a:r>
            <a:r>
              <a:rPr lang="zh-TW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或</a:t>
            </a:r>
            <a:r>
              <a:rPr lang="en-US" altLang="zh-TW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jcomponent</a:t>
            </a:r>
            <a:r>
              <a:rPr lang="zh-TW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會出現跳幀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 2022-01-08 16-50-02">
            <a:hlinkClick r:id="" action="ppaction://media"/>
            <a:extLst>
              <a:ext uri="{FF2B5EF4-FFF2-40B4-BE49-F238E27FC236}">
                <a16:creationId xmlns:a16="http://schemas.microsoft.com/office/drawing/2014/main" id="{98152D55-B30B-4EAB-8716-6CFECE596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5638" y="2659432"/>
            <a:ext cx="7215557" cy="40587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9478207-1955-4F77-923D-61F445B19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00" y="3508914"/>
            <a:ext cx="609685" cy="6287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BC5F1C-D202-4C98-ADFF-2D26919DE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821" y="3451756"/>
            <a:ext cx="819264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7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88B5A-C0BD-4C0E-9EB3-72774229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661FE3-883F-4608-9937-81B13E054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像素</a:t>
            </a:r>
            <a:endParaRPr lang="en-US" altLang="zh-TW" dirty="0"/>
          </a:p>
          <a:p>
            <a:r>
              <a:rPr lang="zh-TW" altLang="en-US" dirty="0"/>
              <a:t>精緻</a:t>
            </a:r>
            <a:endParaRPr lang="en-US" altLang="zh-TW" dirty="0"/>
          </a:p>
          <a:p>
            <a:r>
              <a:rPr lang="zh-TW" altLang="en-US" dirty="0"/>
              <a:t>上線</a:t>
            </a:r>
          </a:p>
        </p:txBody>
      </p:sp>
    </p:spTree>
    <p:extLst>
      <p:ext uri="{BB962C8B-B14F-4D97-AF65-F5344CB8AC3E}">
        <p14:creationId xmlns:p14="http://schemas.microsoft.com/office/powerpoint/2010/main" val="277277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0D07EA2-B834-4C13-AFFE-2B2B2AA93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99" y="1238916"/>
            <a:ext cx="3324689" cy="5458587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677878B-D0E0-4938-A2A8-DF2F30D2BC1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30032" y="1624810"/>
            <a:ext cx="4169784" cy="27654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EE345B2-2D88-4F50-87B1-D02509BAB418}"/>
              </a:ext>
            </a:extLst>
          </p:cNvPr>
          <p:cNvSpPr txBox="1"/>
          <p:nvPr/>
        </p:nvSpPr>
        <p:spPr>
          <a:xfrm>
            <a:off x="5799816" y="1467798"/>
            <a:ext cx="479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GUI</a:t>
            </a:r>
            <a:r>
              <a:rPr lang="zh-TW" altLang="en-US" dirty="0"/>
              <a:t>重新繪製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1BD2DCD-5417-4D30-8B5D-1F89C3C24FD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30031" y="2842611"/>
            <a:ext cx="4169786" cy="9685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24A31CB-CDDF-441A-927A-07804BBC705A}"/>
              </a:ext>
            </a:extLst>
          </p:cNvPr>
          <p:cNvSpPr txBox="1"/>
          <p:nvPr/>
        </p:nvSpPr>
        <p:spPr>
          <a:xfrm>
            <a:off x="5799817" y="2667630"/>
            <a:ext cx="479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RPG</a:t>
            </a:r>
            <a:r>
              <a:rPr lang="zh-TW" altLang="en-US" dirty="0"/>
              <a:t>地圖相關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D7D93D4C-6471-406C-9375-80E6A0CC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4922"/>
            <a:ext cx="10353762" cy="970450"/>
          </a:xfrm>
        </p:spPr>
        <p:txBody>
          <a:bodyPr/>
          <a:lstStyle/>
          <a:p>
            <a:r>
              <a:rPr lang="en-US" altLang="zh-TW" dirty="0"/>
              <a:t>Package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F1182D8-C793-4DBD-9A9B-FAFEA5AC32B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539151" y="3724853"/>
            <a:ext cx="4164772" cy="50442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7514261-AC0F-49D8-88D4-E58FBB045513}"/>
              </a:ext>
            </a:extLst>
          </p:cNvPr>
          <p:cNvSpPr txBox="1"/>
          <p:nvPr/>
        </p:nvSpPr>
        <p:spPr>
          <a:xfrm>
            <a:off x="5703923" y="3590629"/>
            <a:ext cx="479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主流程使用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3A265D7-1CC6-4160-9621-49E70BDE327E}"/>
              </a:ext>
            </a:extLst>
          </p:cNvPr>
          <p:cNvCxnSpPr>
            <a:cxnSpLocks/>
          </p:cNvCxnSpPr>
          <p:nvPr/>
        </p:nvCxnSpPr>
        <p:spPr>
          <a:xfrm>
            <a:off x="1630031" y="5244658"/>
            <a:ext cx="4169785" cy="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296428F-E311-4512-81C5-BD0C16D12C1D}"/>
              </a:ext>
            </a:extLst>
          </p:cNvPr>
          <p:cNvSpPr txBox="1"/>
          <p:nvPr/>
        </p:nvSpPr>
        <p:spPr>
          <a:xfrm>
            <a:off x="5799817" y="5067295"/>
            <a:ext cx="479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連線使用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1B578C3-9B48-407F-AA8F-45D084A949E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055653" y="5950731"/>
            <a:ext cx="3744164" cy="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8AB838C-6B8E-4609-9031-B37A9D195F1F}"/>
              </a:ext>
            </a:extLst>
          </p:cNvPr>
          <p:cNvSpPr txBox="1"/>
          <p:nvPr/>
        </p:nvSpPr>
        <p:spPr>
          <a:xfrm>
            <a:off x="5799817" y="5766065"/>
            <a:ext cx="479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讀取系統預設的初始再加以客製</a:t>
            </a:r>
          </a:p>
        </p:txBody>
      </p:sp>
    </p:spTree>
    <p:extLst>
      <p:ext uri="{BB962C8B-B14F-4D97-AF65-F5344CB8AC3E}">
        <p14:creationId xmlns:p14="http://schemas.microsoft.com/office/powerpoint/2010/main" val="70334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F4B5E8-29BB-4AE2-88C2-76E3024A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BA6BEF9-0A84-42C9-9DAC-C0065916A44D}"/>
              </a:ext>
            </a:extLst>
          </p:cNvPr>
          <p:cNvSpPr txBox="1"/>
          <p:nvPr/>
        </p:nvSpPr>
        <p:spPr>
          <a:xfrm>
            <a:off x="1041634" y="2976913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latin typeface="Consolas" panose="020B0609020204030204" pitchFamily="49" charset="0"/>
              </a:rPr>
              <a:t>JLabel</a:t>
            </a:r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E885BAA-E006-4ABC-B022-35B6FC0FDE1A}"/>
              </a:ext>
            </a:extLst>
          </p:cNvPr>
          <p:cNvSpPr txBox="1"/>
          <p:nvPr/>
        </p:nvSpPr>
        <p:spPr>
          <a:xfrm>
            <a:off x="2189527" y="3811510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latin typeface="Consolas" panose="020B0609020204030204" pitchFamily="49" charset="0"/>
              </a:rPr>
              <a:t>Checkbox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6A34BA-C4F5-47F9-A2B6-B94438E56524}"/>
              </a:ext>
            </a:extLst>
          </p:cNvPr>
          <p:cNvSpPr txBox="1"/>
          <p:nvPr/>
        </p:nvSpPr>
        <p:spPr>
          <a:xfrm>
            <a:off x="1023457" y="3811510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latin typeface="Consolas" panose="020B0609020204030204" pitchFamily="49" charset="0"/>
              </a:rPr>
              <a:t>Button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B95F0E-F801-48C9-A9B2-7826EEA6CE13}"/>
              </a:ext>
            </a:extLst>
          </p:cNvPr>
          <p:cNvSpPr txBox="1"/>
          <p:nvPr/>
        </p:nvSpPr>
        <p:spPr>
          <a:xfrm>
            <a:off x="4286776" y="3000458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latin typeface="Consolas" panose="020B0609020204030204" pitchFamily="49" charset="0"/>
              </a:rPr>
              <a:t>JDialog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94D7B0-BAA7-420B-91BA-E1074ECBAFB9}"/>
              </a:ext>
            </a:extLst>
          </p:cNvPr>
          <p:cNvSpPr txBox="1"/>
          <p:nvPr/>
        </p:nvSpPr>
        <p:spPr>
          <a:xfrm>
            <a:off x="4286776" y="3837012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latin typeface="Consolas" panose="020B0609020204030204" pitchFamily="49" charset="0"/>
              </a:rPr>
              <a:t>Dialog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B63DDB-D8D2-4F63-8A8F-DA2C4E38C141}"/>
              </a:ext>
            </a:extLst>
          </p:cNvPr>
          <p:cNvSpPr txBox="1"/>
          <p:nvPr/>
        </p:nvSpPr>
        <p:spPr>
          <a:xfrm>
            <a:off x="6198065" y="2976913"/>
            <a:ext cx="261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latin typeface="Consolas" panose="020B0609020204030204" pitchFamily="49" charset="0"/>
              </a:rPr>
              <a:t>JTextField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0A1136-409C-403E-B1E2-C8AED770AB97}"/>
              </a:ext>
            </a:extLst>
          </p:cNvPr>
          <p:cNvSpPr txBox="1"/>
          <p:nvPr/>
        </p:nvSpPr>
        <p:spPr>
          <a:xfrm>
            <a:off x="8389" y="3811510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latin typeface="Consolas" panose="020B0609020204030204" pitchFamily="49" charset="0"/>
              </a:rPr>
              <a:t>Label</a:t>
            </a:r>
            <a:endParaRPr lang="zh-TW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9AFB88B-4188-4C06-9B64-F583870D242B}"/>
              </a:ext>
            </a:extLst>
          </p:cNvPr>
          <p:cNvSpPr txBox="1"/>
          <p:nvPr/>
        </p:nvSpPr>
        <p:spPr>
          <a:xfrm>
            <a:off x="6198065" y="3806029"/>
            <a:ext cx="261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latin typeface="Consolas" panose="020B0609020204030204" pitchFamily="49" charset="0"/>
              </a:rPr>
              <a:t>TextField</a:t>
            </a:r>
            <a:endParaRPr lang="zh-TW" altLang="en-US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E9E4DF5-48D2-410A-BCA9-295158264F1E}"/>
              </a:ext>
            </a:extLst>
          </p:cNvPr>
          <p:cNvSpPr txBox="1"/>
          <p:nvPr/>
        </p:nvSpPr>
        <p:spPr>
          <a:xfrm>
            <a:off x="8808440" y="2976913"/>
            <a:ext cx="261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latin typeface="Consolas" panose="020B0609020204030204" pitchFamily="49" charset="0"/>
              </a:rPr>
              <a:t>JPasswordField</a:t>
            </a:r>
            <a:endParaRPr lang="zh-TW" altLang="en-US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5355BD7-CC47-4D11-947B-433E38CF653C}"/>
              </a:ext>
            </a:extLst>
          </p:cNvPr>
          <p:cNvSpPr txBox="1"/>
          <p:nvPr/>
        </p:nvSpPr>
        <p:spPr>
          <a:xfrm>
            <a:off x="8808440" y="3806029"/>
            <a:ext cx="261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latin typeface="Consolas" panose="020B0609020204030204" pitchFamily="49" charset="0"/>
              </a:rPr>
              <a:t>PasswordField</a:t>
            </a:r>
            <a:endParaRPr lang="zh-TW" altLang="en-US" b="1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183D66C-D2DB-453F-85ED-FD0E0073481D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750815" y="3346245"/>
            <a:ext cx="1033245" cy="465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ED87F16-B95F-4D09-9B7F-7DB035EE7B0A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765883" y="3346245"/>
            <a:ext cx="18177" cy="465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32F75E2-F48F-4104-A5B6-C35EA7307E54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1784060" y="3346245"/>
            <a:ext cx="1147893" cy="465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18D9322-0A0B-4708-B5FB-08325147AD1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029202" y="3369790"/>
            <a:ext cx="0" cy="467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CE394D0-7FE8-422F-8B60-647D245B95D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7503253" y="3346245"/>
            <a:ext cx="0" cy="459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E9FF95A-33B7-4BB9-84AC-144E639B2E7A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10113628" y="3346245"/>
            <a:ext cx="0" cy="459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70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FC0EE2-D4C6-41E5-B389-C5B10F22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7678FF8-8F24-48C8-BF77-8FAB240A401F}"/>
              </a:ext>
            </a:extLst>
          </p:cNvPr>
          <p:cNvSpPr txBox="1"/>
          <p:nvPr/>
        </p:nvSpPr>
        <p:spPr>
          <a:xfrm>
            <a:off x="687898" y="3489820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主畫面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28838FA-1485-4D6E-98F6-F2922E2D17F5}"/>
              </a:ext>
            </a:extLst>
          </p:cNvPr>
          <p:cNvSpPr txBox="1"/>
          <p:nvPr/>
        </p:nvSpPr>
        <p:spPr>
          <a:xfrm>
            <a:off x="4520271" y="3496409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開始遊戲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946741-F7E6-4959-99DD-0E364FB22552}"/>
              </a:ext>
            </a:extLst>
          </p:cNvPr>
          <p:cNvSpPr txBox="1"/>
          <p:nvPr/>
        </p:nvSpPr>
        <p:spPr>
          <a:xfrm>
            <a:off x="2006366" y="4235979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註冊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49B1EF-BF12-4E52-82FD-9FBB3E9A1FC3}"/>
              </a:ext>
            </a:extLst>
          </p:cNvPr>
          <p:cNvSpPr txBox="1"/>
          <p:nvPr/>
        </p:nvSpPr>
        <p:spPr>
          <a:xfrm>
            <a:off x="3247937" y="2635199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創建角色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4EF8769-9243-4C2F-A951-28475EF3C5C6}"/>
              </a:ext>
            </a:extLst>
          </p:cNvPr>
          <p:cNvSpPr txBox="1"/>
          <p:nvPr/>
        </p:nvSpPr>
        <p:spPr>
          <a:xfrm>
            <a:off x="2006367" y="3484138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登入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1C3204-58B3-472B-89B3-03917224AF62}"/>
              </a:ext>
            </a:extLst>
          </p:cNvPr>
          <p:cNvSpPr txBox="1"/>
          <p:nvPr/>
        </p:nvSpPr>
        <p:spPr>
          <a:xfrm>
            <a:off x="5853418" y="3496409"/>
            <a:ext cx="228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取得基本底圖樣貌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5F302CC-2F7D-48F4-B6A0-6847BE6F6F16}"/>
              </a:ext>
            </a:extLst>
          </p:cNvPr>
          <p:cNvSpPr txBox="1"/>
          <p:nvPr/>
        </p:nvSpPr>
        <p:spPr>
          <a:xfrm>
            <a:off x="8302303" y="3484138"/>
            <a:ext cx="169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取得怪物資訊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A652C94-F9F2-4EFD-ABF8-0EABAC03586B}"/>
              </a:ext>
            </a:extLst>
          </p:cNvPr>
          <p:cNvSpPr txBox="1"/>
          <p:nvPr/>
        </p:nvSpPr>
        <p:spPr>
          <a:xfrm>
            <a:off x="10168153" y="3496409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渲染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5559B-7B0F-410E-9EED-818F5827F04C}"/>
              </a:ext>
            </a:extLst>
          </p:cNvPr>
          <p:cNvSpPr txBox="1"/>
          <p:nvPr/>
        </p:nvSpPr>
        <p:spPr>
          <a:xfrm>
            <a:off x="5360565" y="2635199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Timer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2187CCE-CE7E-4CA9-959A-4B398925EB0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853967" y="3674486"/>
            <a:ext cx="4446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8220B4C-48EB-4670-B5A6-966479007F4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020035" y="3004531"/>
            <a:ext cx="810937" cy="669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80FEF2D-7E45-4A93-B8FB-3C104D82E52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28427" y="3674486"/>
            <a:ext cx="1491844" cy="6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8C3E45A-39D3-40EF-8430-FF714747D975}"/>
              </a:ext>
            </a:extLst>
          </p:cNvPr>
          <p:cNvCxnSpPr>
            <a:cxnSpLocks/>
          </p:cNvCxnSpPr>
          <p:nvPr/>
        </p:nvCxnSpPr>
        <p:spPr>
          <a:xfrm flipH="1">
            <a:off x="2511453" y="3865741"/>
            <a:ext cx="1" cy="382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0136D6C-B66F-4B6E-B189-AFE3888A16B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686340" y="3681075"/>
            <a:ext cx="3117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BB81F80-093E-4583-90F1-4680B16A26CC}"/>
              </a:ext>
            </a:extLst>
          </p:cNvPr>
          <p:cNvCxnSpPr>
            <a:cxnSpLocks/>
          </p:cNvCxnSpPr>
          <p:nvPr/>
        </p:nvCxnSpPr>
        <p:spPr>
          <a:xfrm flipV="1">
            <a:off x="7902431" y="3668804"/>
            <a:ext cx="536894" cy="8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FA07A19-67BB-4CCA-85F6-29CB7531B589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5103306" y="3004531"/>
            <a:ext cx="840294" cy="491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B3FAF59-B6DD-4915-83A0-370497B64C13}"/>
              </a:ext>
            </a:extLst>
          </p:cNvPr>
          <p:cNvCxnSpPr>
            <a:cxnSpLocks/>
            <a:stCxn id="12" idx="3"/>
            <a:endCxn id="11" idx="0"/>
          </p:cNvCxnSpPr>
          <p:nvPr/>
        </p:nvCxnSpPr>
        <p:spPr>
          <a:xfrm>
            <a:off x="6526634" y="2819865"/>
            <a:ext cx="4224554" cy="676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81C66ACB-DF21-408D-A5F5-84C6700C826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996880" y="3668804"/>
            <a:ext cx="4641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93E1157-40A7-49D5-8E8E-1A71B06DF8B5}"/>
              </a:ext>
            </a:extLst>
          </p:cNvPr>
          <p:cNvSpPr txBox="1"/>
          <p:nvPr/>
        </p:nvSpPr>
        <p:spPr>
          <a:xfrm>
            <a:off x="7587843" y="5786897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伺服器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81FAAE0-412D-465D-990F-49F0A00CD268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>
            <a:off x="6994322" y="3865741"/>
            <a:ext cx="1176556" cy="1921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20C93FE-575D-4B0A-8CA5-212F196FA398}"/>
              </a:ext>
            </a:extLst>
          </p:cNvPr>
          <p:cNvCxnSpPr>
            <a:cxnSpLocks/>
            <a:stCxn id="10" idx="2"/>
            <a:endCxn id="43" idx="0"/>
          </p:cNvCxnSpPr>
          <p:nvPr/>
        </p:nvCxnSpPr>
        <p:spPr>
          <a:xfrm flipH="1">
            <a:off x="8170878" y="3853470"/>
            <a:ext cx="978714" cy="1933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7DD26243-0BF5-47E9-831C-7DBF19A076DC}"/>
              </a:ext>
            </a:extLst>
          </p:cNvPr>
          <p:cNvCxnSpPr>
            <a:cxnSpLocks/>
          </p:cNvCxnSpPr>
          <p:nvPr/>
        </p:nvCxnSpPr>
        <p:spPr>
          <a:xfrm flipV="1">
            <a:off x="2589399" y="3853470"/>
            <a:ext cx="1" cy="382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3735384-6835-4F98-84AE-8086F956A352}"/>
              </a:ext>
            </a:extLst>
          </p:cNvPr>
          <p:cNvSpPr txBox="1"/>
          <p:nvPr/>
        </p:nvSpPr>
        <p:spPr>
          <a:xfrm>
            <a:off x="6988030" y="4127731"/>
            <a:ext cx="229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Thread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非同步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9A98335-8206-4B1E-A77F-628192068AE5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781997" y="4056995"/>
            <a:ext cx="4805846" cy="1914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19E6E8-2934-433F-8362-8FFCE6171A59}"/>
              </a:ext>
            </a:extLst>
          </p:cNvPr>
          <p:cNvSpPr txBox="1"/>
          <p:nvPr/>
        </p:nvSpPr>
        <p:spPr>
          <a:xfrm>
            <a:off x="4194496" y="5105556"/>
            <a:ext cx="116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同步</a:t>
            </a:r>
          </a:p>
        </p:txBody>
      </p:sp>
    </p:spTree>
    <p:extLst>
      <p:ext uri="{BB962C8B-B14F-4D97-AF65-F5344CB8AC3E}">
        <p14:creationId xmlns:p14="http://schemas.microsoft.com/office/powerpoint/2010/main" val="2334805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7FFAD-4ACA-4E4D-A2B9-24C366A78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F66033-56B5-435C-95F9-20806A79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AF523E-9D11-4419-ACA7-B71ABCE8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0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AB5A70-3A91-4A36-A118-AD76247D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E6BC36-AE63-4FA2-AC0B-BEF3968C8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9C79A3-CC3A-4BA1-A9E0-D4A5F148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72FEB-6F68-48AD-A22F-4CD9C25C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ED4F5-0F5F-45E8-AA06-05B4A8566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74EED2-B987-4DF7-81D8-92841162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7107DC-905A-42B2-9424-B0483377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1E6CE3-221D-4F8E-A8E8-AD4DB50A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7079A6-796A-4EBE-A1FA-D7A8F5F37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66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82</TotalTime>
  <Words>98</Words>
  <Application>Microsoft Office PowerPoint</Application>
  <PresentationFormat>寬螢幕</PresentationFormat>
  <Paragraphs>47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Calisto MT</vt:lpstr>
      <vt:lpstr>Consolas</vt:lpstr>
      <vt:lpstr>Wingdings 2</vt:lpstr>
      <vt:lpstr>石板</vt:lpstr>
      <vt:lpstr>RPG</vt:lpstr>
      <vt:lpstr>概念</vt:lpstr>
      <vt:lpstr>Package</vt:lpstr>
      <vt:lpstr>GUI</vt:lpstr>
      <vt:lpstr>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地圖渲染</vt:lpstr>
      <vt:lpstr>遇到的問題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</dc:title>
  <dc:creator>Alan Pan</dc:creator>
  <cp:lastModifiedBy>Alan Pan</cp:lastModifiedBy>
  <cp:revision>7</cp:revision>
  <dcterms:created xsi:type="dcterms:W3CDTF">2022-01-02T19:58:03Z</dcterms:created>
  <dcterms:modified xsi:type="dcterms:W3CDTF">2022-01-09T21:58:31Z</dcterms:modified>
</cp:coreProperties>
</file>